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Business Management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7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5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5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5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5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5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</a:p>
        </p:txBody>
      </p:sp>
      <p:pic>
        <p:nvPicPr>
          <p:cNvPr id="6" name="Picture 2" descr="C:\Users\Manas IT\Downloads\icbml-oct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89" y="357166"/>
            <a:ext cx="3089851" cy="1068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139</cp:revision>
  <dcterms:created xsi:type="dcterms:W3CDTF">2017-12-21T10:51:09Z</dcterms:created>
  <dcterms:modified xsi:type="dcterms:W3CDTF">2026-07-02T06:27:29Z</dcterms:modified>
</cp:coreProperties>
</file>